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</p:sldIdLst>
  <p:sldSz cx="18288000" cy="10287000"/>
  <p:notesSz cx="6858000" cy="9144000"/>
  <p:embeddedFontLst>
    <p:embeddedFont>
      <p:font typeface="210 네버랜드 Bold" panose="020B0604020202020204" charset="-127"/>
      <p:regular r:id="rId3"/>
      <p:bold r:id="rId4"/>
    </p:embeddedFont>
    <p:embeddedFont>
      <p:font typeface="210 디딤고딕 Bold" panose="020B0604020202020204" charset="-127"/>
      <p:regular r:id="rId5"/>
    </p:embeddedFont>
    <p:embeddedFont>
      <p:font typeface="Jeju Hallasan" panose="020B0604020202020204" charset="-127"/>
      <p:regular r:id="rId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73FADFE-7F5E-432F-965F-38E4C9786CBF}" v="21" dt="2024-03-21T14:25:25.5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 autoAdjust="0"/>
    <p:restoredTop sz="94610" autoAdjust="0"/>
  </p:normalViewPr>
  <p:slideViewPr>
    <p:cSldViewPr>
      <p:cViewPr varScale="1">
        <p:scale>
          <a:sx n="83" d="100"/>
          <a:sy n="83" d="100"/>
        </p:scale>
        <p:origin x="224" y="2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font" Target="fonts/font1.fntdata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microsoft.com/office/2015/10/relationships/revisionInfo" Target="revisionInfo.xml"/><Relationship Id="rId5" Type="http://schemas.openxmlformats.org/officeDocument/2006/relationships/font" Target="fonts/font3.fntdata"/><Relationship Id="rId10" Type="http://schemas.openxmlformats.org/officeDocument/2006/relationships/tableStyles" Target="tableStyles.xml"/><Relationship Id="rId4" Type="http://schemas.openxmlformats.org/officeDocument/2006/relationships/font" Target="fonts/font2.fntdata"/><Relationship Id="rId9" Type="http://schemas.openxmlformats.org/officeDocument/2006/relationships/theme" Target="theme/theme1.xml"/></Relationships>
</file>

<file path=ppt/media/image1.jpeg>
</file>

<file path=ppt/media/image10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svg"/><Relationship Id="rId11" Type="http://schemas.openxmlformats.org/officeDocument/2006/relationships/image" Target="../media/image10.jpeg"/><Relationship Id="rId5" Type="http://schemas.openxmlformats.org/officeDocument/2006/relationships/image" Target="../media/image4.png"/><Relationship Id="rId10" Type="http://schemas.openxmlformats.org/officeDocument/2006/relationships/image" Target="../media/image9.jpeg"/><Relationship Id="rId4" Type="http://schemas.openxmlformats.org/officeDocument/2006/relationships/image" Target="../media/image3.svg"/><Relationship Id="rId9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ED8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14727" y="132324"/>
            <a:ext cx="2535535" cy="2459774"/>
            <a:chOff x="0" y="0"/>
            <a:chExt cx="6350000" cy="616026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350000" cy="6160262"/>
            </a:xfrm>
            <a:custGeom>
              <a:avLst/>
              <a:gdLst/>
              <a:ahLst/>
              <a:cxnLst/>
              <a:rect l="l" t="t" r="r" b="b"/>
              <a:pathLst>
                <a:path w="6350000" h="6160262">
                  <a:moveTo>
                    <a:pt x="6237986" y="4073525"/>
                  </a:moveTo>
                  <a:cubicBezTo>
                    <a:pt x="6237986" y="4870450"/>
                    <a:pt x="5634228" y="5516499"/>
                    <a:pt x="4889373" y="5516499"/>
                  </a:cubicBezTo>
                  <a:cubicBezTo>
                    <a:pt x="4595622" y="5516499"/>
                    <a:pt x="4323842" y="5415915"/>
                    <a:pt x="4102354" y="5245354"/>
                  </a:cubicBezTo>
                  <a:cubicBezTo>
                    <a:pt x="3838448" y="5788914"/>
                    <a:pt x="3307461" y="6160262"/>
                    <a:pt x="2695321" y="6160262"/>
                  </a:cubicBezTo>
                  <a:cubicBezTo>
                    <a:pt x="1820164" y="6160262"/>
                    <a:pt x="1110742" y="5401183"/>
                    <a:pt x="1110742" y="4464812"/>
                  </a:cubicBezTo>
                  <a:cubicBezTo>
                    <a:pt x="1110742" y="4411853"/>
                    <a:pt x="1113155" y="4359402"/>
                    <a:pt x="1117600" y="4307713"/>
                  </a:cubicBezTo>
                  <a:cubicBezTo>
                    <a:pt x="482854" y="4190492"/>
                    <a:pt x="0" y="3598545"/>
                    <a:pt x="0" y="2885948"/>
                  </a:cubicBezTo>
                  <a:cubicBezTo>
                    <a:pt x="0" y="2089023"/>
                    <a:pt x="603758" y="1442974"/>
                    <a:pt x="1348613" y="1442974"/>
                  </a:cubicBezTo>
                  <a:cubicBezTo>
                    <a:pt x="1348613" y="646049"/>
                    <a:pt x="1952371" y="0"/>
                    <a:pt x="2697226" y="0"/>
                  </a:cubicBezTo>
                  <a:cubicBezTo>
                    <a:pt x="3086100" y="0"/>
                    <a:pt x="3436366" y="176149"/>
                    <a:pt x="3682492" y="457835"/>
                  </a:cubicBezTo>
                  <a:cubicBezTo>
                    <a:pt x="3965829" y="173863"/>
                    <a:pt x="4346575" y="0"/>
                    <a:pt x="4765421" y="0"/>
                  </a:cubicBezTo>
                  <a:cubicBezTo>
                    <a:pt x="5640578" y="0"/>
                    <a:pt x="6350000" y="759079"/>
                    <a:pt x="6350000" y="1695450"/>
                  </a:cubicBezTo>
                  <a:cubicBezTo>
                    <a:pt x="6350000" y="2216785"/>
                    <a:pt x="6130036" y="2683002"/>
                    <a:pt x="5784088" y="2994025"/>
                  </a:cubicBezTo>
                  <a:cubicBezTo>
                    <a:pt x="6062472" y="3258312"/>
                    <a:pt x="6237986" y="3644011"/>
                    <a:pt x="6237986" y="4073525"/>
                  </a:cubicBezTo>
                  <a:close/>
                </a:path>
              </a:pathLst>
            </a:custGeom>
            <a:blipFill>
              <a:blip r:embed="rId2"/>
              <a:stretch>
                <a:fillRect t="-1540" b="-1540"/>
              </a:stretch>
            </a:blipFill>
          </p:spPr>
        </p:sp>
      </p:grpSp>
      <p:sp>
        <p:nvSpPr>
          <p:cNvPr id="4" name="Freeform 4"/>
          <p:cNvSpPr/>
          <p:nvPr/>
        </p:nvSpPr>
        <p:spPr>
          <a:xfrm rot="530569">
            <a:off x="17630343" y="722062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5"/>
                </a:lnTo>
                <a:lnTo>
                  <a:pt x="0" y="850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6119241" y="3714044"/>
            <a:ext cx="3081956" cy="1412096"/>
          </a:xfrm>
          <a:custGeom>
            <a:avLst/>
            <a:gdLst/>
            <a:ahLst/>
            <a:cxnLst/>
            <a:rect l="l" t="t" r="r" b="b"/>
            <a:pathLst>
              <a:path w="3081956" h="1412096">
                <a:moveTo>
                  <a:pt x="0" y="0"/>
                </a:moveTo>
                <a:lnTo>
                  <a:pt x="3081955" y="0"/>
                </a:lnTo>
                <a:lnTo>
                  <a:pt x="3081955" y="1412096"/>
                </a:lnTo>
                <a:lnTo>
                  <a:pt x="0" y="14120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3141378" y="5430146"/>
            <a:ext cx="3081956" cy="1412096"/>
          </a:xfrm>
          <a:custGeom>
            <a:avLst/>
            <a:gdLst/>
            <a:ahLst/>
            <a:cxnLst/>
            <a:rect l="l" t="t" r="r" b="b"/>
            <a:pathLst>
              <a:path w="3081956" h="1412096">
                <a:moveTo>
                  <a:pt x="0" y="0"/>
                </a:moveTo>
                <a:lnTo>
                  <a:pt x="3081955" y="0"/>
                </a:lnTo>
                <a:lnTo>
                  <a:pt x="3081955" y="1412096"/>
                </a:lnTo>
                <a:lnTo>
                  <a:pt x="0" y="141209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530569">
            <a:off x="4428835" y="465218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1" y="0"/>
                </a:lnTo>
                <a:lnTo>
                  <a:pt x="676921" y="850015"/>
                </a:lnTo>
                <a:lnTo>
                  <a:pt x="0" y="850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16788619" y="8157301"/>
            <a:ext cx="780413" cy="851641"/>
          </a:xfrm>
          <a:custGeom>
            <a:avLst/>
            <a:gdLst/>
            <a:ahLst/>
            <a:cxnLst/>
            <a:rect l="l" t="t" r="r" b="b"/>
            <a:pathLst>
              <a:path w="780413" h="851641">
                <a:moveTo>
                  <a:pt x="0" y="0"/>
                </a:moveTo>
                <a:lnTo>
                  <a:pt x="780413" y="0"/>
                </a:lnTo>
                <a:lnTo>
                  <a:pt x="780413" y="851642"/>
                </a:lnTo>
                <a:lnTo>
                  <a:pt x="0" y="85164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3253736" y="4213674"/>
            <a:ext cx="780413" cy="851641"/>
          </a:xfrm>
          <a:custGeom>
            <a:avLst/>
            <a:gdLst/>
            <a:ahLst/>
            <a:cxnLst/>
            <a:rect l="l" t="t" r="r" b="b"/>
            <a:pathLst>
              <a:path w="780413" h="851641">
                <a:moveTo>
                  <a:pt x="0" y="0"/>
                </a:moveTo>
                <a:lnTo>
                  <a:pt x="780413" y="0"/>
                </a:lnTo>
                <a:lnTo>
                  <a:pt x="780413" y="851641"/>
                </a:lnTo>
                <a:lnTo>
                  <a:pt x="0" y="8516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10657818">
            <a:off x="16642291" y="212753"/>
            <a:ext cx="780413" cy="851641"/>
          </a:xfrm>
          <a:custGeom>
            <a:avLst/>
            <a:gdLst/>
            <a:ahLst/>
            <a:cxnLst/>
            <a:rect l="l" t="t" r="r" b="b"/>
            <a:pathLst>
              <a:path w="780413" h="851641">
                <a:moveTo>
                  <a:pt x="0" y="0"/>
                </a:moveTo>
                <a:lnTo>
                  <a:pt x="780413" y="0"/>
                </a:lnTo>
                <a:lnTo>
                  <a:pt x="780413" y="851642"/>
                </a:lnTo>
                <a:lnTo>
                  <a:pt x="0" y="851642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11" name="Freeform 11"/>
          <p:cNvSpPr/>
          <p:nvPr/>
        </p:nvSpPr>
        <p:spPr>
          <a:xfrm rot="530569">
            <a:off x="5679286" y="8583936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4"/>
                </a:lnTo>
                <a:lnTo>
                  <a:pt x="0" y="8500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2" name="Freeform 12"/>
          <p:cNvSpPr/>
          <p:nvPr/>
        </p:nvSpPr>
        <p:spPr>
          <a:xfrm rot="530569">
            <a:off x="14126711" y="9861993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4"/>
                </a:lnTo>
                <a:lnTo>
                  <a:pt x="0" y="8500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 rot="530569">
            <a:off x="7948170" y="9861993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4"/>
                </a:lnTo>
                <a:lnTo>
                  <a:pt x="0" y="8500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 rot="530569">
            <a:off x="2832656" y="-221908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1" y="0"/>
                </a:lnTo>
                <a:lnTo>
                  <a:pt x="676921" y="850015"/>
                </a:lnTo>
                <a:lnTo>
                  <a:pt x="0" y="85001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3432184" y="1519844"/>
            <a:ext cx="1870681" cy="857112"/>
          </a:xfrm>
          <a:custGeom>
            <a:avLst/>
            <a:gdLst/>
            <a:ahLst/>
            <a:cxnLst/>
            <a:rect l="l" t="t" r="r" b="b"/>
            <a:pathLst>
              <a:path w="1870681" h="857112">
                <a:moveTo>
                  <a:pt x="0" y="0"/>
                </a:moveTo>
                <a:lnTo>
                  <a:pt x="1870681" y="0"/>
                </a:lnTo>
                <a:lnTo>
                  <a:pt x="1870681" y="857112"/>
                </a:lnTo>
                <a:lnTo>
                  <a:pt x="0" y="85711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16" name="Freeform 16"/>
          <p:cNvSpPr/>
          <p:nvPr/>
        </p:nvSpPr>
        <p:spPr>
          <a:xfrm rot="530569">
            <a:off x="495072" y="9569609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4"/>
                </a:lnTo>
                <a:lnTo>
                  <a:pt x="0" y="8500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530569">
            <a:off x="10942376" y="-425007"/>
            <a:ext cx="676920" cy="850014"/>
          </a:xfrm>
          <a:custGeom>
            <a:avLst/>
            <a:gdLst/>
            <a:ahLst/>
            <a:cxnLst/>
            <a:rect l="l" t="t" r="r" b="b"/>
            <a:pathLst>
              <a:path w="676920" h="850014">
                <a:moveTo>
                  <a:pt x="0" y="0"/>
                </a:moveTo>
                <a:lnTo>
                  <a:pt x="676920" y="0"/>
                </a:lnTo>
                <a:lnTo>
                  <a:pt x="676920" y="850014"/>
                </a:lnTo>
                <a:lnTo>
                  <a:pt x="0" y="850014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grpSp>
        <p:nvGrpSpPr>
          <p:cNvPr id="18" name="Group 18"/>
          <p:cNvGrpSpPr/>
          <p:nvPr/>
        </p:nvGrpSpPr>
        <p:grpSpPr>
          <a:xfrm>
            <a:off x="1100322" y="2362539"/>
            <a:ext cx="2466607" cy="2392905"/>
            <a:chOff x="0" y="0"/>
            <a:chExt cx="6350000" cy="6160262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350000" cy="6160262"/>
            </a:xfrm>
            <a:custGeom>
              <a:avLst/>
              <a:gdLst/>
              <a:ahLst/>
              <a:cxnLst/>
              <a:rect l="l" t="t" r="r" b="b"/>
              <a:pathLst>
                <a:path w="6350000" h="6160262">
                  <a:moveTo>
                    <a:pt x="6237986" y="4073525"/>
                  </a:moveTo>
                  <a:cubicBezTo>
                    <a:pt x="6237986" y="4870450"/>
                    <a:pt x="5634228" y="5516499"/>
                    <a:pt x="4889373" y="5516499"/>
                  </a:cubicBezTo>
                  <a:cubicBezTo>
                    <a:pt x="4595622" y="5516499"/>
                    <a:pt x="4323842" y="5415915"/>
                    <a:pt x="4102354" y="5245354"/>
                  </a:cubicBezTo>
                  <a:cubicBezTo>
                    <a:pt x="3838448" y="5788914"/>
                    <a:pt x="3307461" y="6160262"/>
                    <a:pt x="2695321" y="6160262"/>
                  </a:cubicBezTo>
                  <a:cubicBezTo>
                    <a:pt x="1820164" y="6160262"/>
                    <a:pt x="1110742" y="5401183"/>
                    <a:pt x="1110742" y="4464812"/>
                  </a:cubicBezTo>
                  <a:cubicBezTo>
                    <a:pt x="1110742" y="4411853"/>
                    <a:pt x="1113155" y="4359402"/>
                    <a:pt x="1117600" y="4307713"/>
                  </a:cubicBezTo>
                  <a:cubicBezTo>
                    <a:pt x="482854" y="4190492"/>
                    <a:pt x="0" y="3598545"/>
                    <a:pt x="0" y="2885948"/>
                  </a:cubicBezTo>
                  <a:cubicBezTo>
                    <a:pt x="0" y="2089023"/>
                    <a:pt x="603758" y="1442974"/>
                    <a:pt x="1348613" y="1442974"/>
                  </a:cubicBezTo>
                  <a:cubicBezTo>
                    <a:pt x="1348613" y="646049"/>
                    <a:pt x="1952371" y="0"/>
                    <a:pt x="2697226" y="0"/>
                  </a:cubicBezTo>
                  <a:cubicBezTo>
                    <a:pt x="3086100" y="0"/>
                    <a:pt x="3436366" y="176149"/>
                    <a:pt x="3682492" y="457835"/>
                  </a:cubicBezTo>
                  <a:cubicBezTo>
                    <a:pt x="3965829" y="173863"/>
                    <a:pt x="4346575" y="0"/>
                    <a:pt x="4765421" y="0"/>
                  </a:cubicBezTo>
                  <a:cubicBezTo>
                    <a:pt x="5640578" y="0"/>
                    <a:pt x="6350000" y="759079"/>
                    <a:pt x="6350000" y="1695450"/>
                  </a:cubicBezTo>
                  <a:cubicBezTo>
                    <a:pt x="6350000" y="2216785"/>
                    <a:pt x="6130036" y="2683002"/>
                    <a:pt x="5784088" y="2994025"/>
                  </a:cubicBezTo>
                  <a:cubicBezTo>
                    <a:pt x="6062472" y="3258312"/>
                    <a:pt x="6237986" y="3644011"/>
                    <a:pt x="6237986" y="4073525"/>
                  </a:cubicBezTo>
                  <a:close/>
                </a:path>
              </a:pathLst>
            </a:custGeom>
            <a:blipFill>
              <a:blip r:embed="rId9"/>
              <a:stretch>
                <a:fillRect t="-33110" b="-33110"/>
              </a:stretch>
            </a:blipFill>
          </p:spPr>
        </p:sp>
      </p:grpSp>
      <p:grpSp>
        <p:nvGrpSpPr>
          <p:cNvPr id="20" name="Group 20"/>
          <p:cNvGrpSpPr/>
          <p:nvPr/>
        </p:nvGrpSpPr>
        <p:grpSpPr>
          <a:xfrm>
            <a:off x="1900918" y="7340506"/>
            <a:ext cx="2466607" cy="2392905"/>
            <a:chOff x="0" y="0"/>
            <a:chExt cx="6350000" cy="6160262"/>
          </a:xfrm>
        </p:grpSpPr>
        <p:sp>
          <p:nvSpPr>
            <p:cNvPr id="21" name="Freeform 21"/>
            <p:cNvSpPr/>
            <p:nvPr/>
          </p:nvSpPr>
          <p:spPr>
            <a:xfrm>
              <a:off x="0" y="0"/>
              <a:ext cx="6350000" cy="6160262"/>
            </a:xfrm>
            <a:custGeom>
              <a:avLst/>
              <a:gdLst/>
              <a:ahLst/>
              <a:cxnLst/>
              <a:rect l="l" t="t" r="r" b="b"/>
              <a:pathLst>
                <a:path w="6350000" h="6160262">
                  <a:moveTo>
                    <a:pt x="6237986" y="4073525"/>
                  </a:moveTo>
                  <a:cubicBezTo>
                    <a:pt x="6237986" y="4870450"/>
                    <a:pt x="5634228" y="5516499"/>
                    <a:pt x="4889373" y="5516499"/>
                  </a:cubicBezTo>
                  <a:cubicBezTo>
                    <a:pt x="4595622" y="5516499"/>
                    <a:pt x="4323842" y="5415915"/>
                    <a:pt x="4102354" y="5245354"/>
                  </a:cubicBezTo>
                  <a:cubicBezTo>
                    <a:pt x="3838448" y="5788914"/>
                    <a:pt x="3307461" y="6160262"/>
                    <a:pt x="2695321" y="6160262"/>
                  </a:cubicBezTo>
                  <a:cubicBezTo>
                    <a:pt x="1820164" y="6160262"/>
                    <a:pt x="1110742" y="5401183"/>
                    <a:pt x="1110742" y="4464812"/>
                  </a:cubicBezTo>
                  <a:cubicBezTo>
                    <a:pt x="1110742" y="4411853"/>
                    <a:pt x="1113155" y="4359402"/>
                    <a:pt x="1117600" y="4307713"/>
                  </a:cubicBezTo>
                  <a:cubicBezTo>
                    <a:pt x="482854" y="4190492"/>
                    <a:pt x="0" y="3598545"/>
                    <a:pt x="0" y="2885948"/>
                  </a:cubicBezTo>
                  <a:cubicBezTo>
                    <a:pt x="0" y="2089023"/>
                    <a:pt x="603758" y="1442974"/>
                    <a:pt x="1348613" y="1442974"/>
                  </a:cubicBezTo>
                  <a:cubicBezTo>
                    <a:pt x="1348613" y="646049"/>
                    <a:pt x="1952371" y="0"/>
                    <a:pt x="2697226" y="0"/>
                  </a:cubicBezTo>
                  <a:cubicBezTo>
                    <a:pt x="3086100" y="0"/>
                    <a:pt x="3436366" y="176149"/>
                    <a:pt x="3682492" y="457835"/>
                  </a:cubicBezTo>
                  <a:cubicBezTo>
                    <a:pt x="3965829" y="173863"/>
                    <a:pt x="4346575" y="0"/>
                    <a:pt x="4765421" y="0"/>
                  </a:cubicBezTo>
                  <a:cubicBezTo>
                    <a:pt x="5640578" y="0"/>
                    <a:pt x="6350000" y="759079"/>
                    <a:pt x="6350000" y="1695450"/>
                  </a:cubicBezTo>
                  <a:cubicBezTo>
                    <a:pt x="6350000" y="2216785"/>
                    <a:pt x="6130036" y="2683002"/>
                    <a:pt x="5784088" y="2994025"/>
                  </a:cubicBezTo>
                  <a:cubicBezTo>
                    <a:pt x="6062472" y="3258312"/>
                    <a:pt x="6237986" y="3644011"/>
                    <a:pt x="6237986" y="4073525"/>
                  </a:cubicBezTo>
                  <a:close/>
                </a:path>
              </a:pathLst>
            </a:custGeom>
            <a:blipFill>
              <a:blip r:embed="rId10"/>
              <a:stretch>
                <a:fillRect t="-18720" b="-18720"/>
              </a:stretch>
            </a:blipFill>
          </p:spPr>
        </p:sp>
      </p:grpSp>
      <p:grpSp>
        <p:nvGrpSpPr>
          <p:cNvPr id="22" name="Group 22"/>
          <p:cNvGrpSpPr/>
          <p:nvPr/>
        </p:nvGrpSpPr>
        <p:grpSpPr>
          <a:xfrm>
            <a:off x="149192" y="5143500"/>
            <a:ext cx="2466607" cy="2392905"/>
            <a:chOff x="0" y="0"/>
            <a:chExt cx="6350000" cy="6160262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6350000" cy="6160262"/>
            </a:xfrm>
            <a:custGeom>
              <a:avLst/>
              <a:gdLst/>
              <a:ahLst/>
              <a:cxnLst/>
              <a:rect l="l" t="t" r="r" b="b"/>
              <a:pathLst>
                <a:path w="6350000" h="6160262">
                  <a:moveTo>
                    <a:pt x="6237986" y="4073525"/>
                  </a:moveTo>
                  <a:cubicBezTo>
                    <a:pt x="6237986" y="4870450"/>
                    <a:pt x="5634228" y="5516499"/>
                    <a:pt x="4889373" y="5516499"/>
                  </a:cubicBezTo>
                  <a:cubicBezTo>
                    <a:pt x="4595622" y="5516499"/>
                    <a:pt x="4323842" y="5415915"/>
                    <a:pt x="4102354" y="5245354"/>
                  </a:cubicBezTo>
                  <a:cubicBezTo>
                    <a:pt x="3838448" y="5788914"/>
                    <a:pt x="3307461" y="6160262"/>
                    <a:pt x="2695321" y="6160262"/>
                  </a:cubicBezTo>
                  <a:cubicBezTo>
                    <a:pt x="1820164" y="6160262"/>
                    <a:pt x="1110742" y="5401183"/>
                    <a:pt x="1110742" y="4464812"/>
                  </a:cubicBezTo>
                  <a:cubicBezTo>
                    <a:pt x="1110742" y="4411853"/>
                    <a:pt x="1113155" y="4359402"/>
                    <a:pt x="1117600" y="4307713"/>
                  </a:cubicBezTo>
                  <a:cubicBezTo>
                    <a:pt x="482854" y="4190492"/>
                    <a:pt x="0" y="3598545"/>
                    <a:pt x="0" y="2885948"/>
                  </a:cubicBezTo>
                  <a:cubicBezTo>
                    <a:pt x="0" y="2089023"/>
                    <a:pt x="603758" y="1442974"/>
                    <a:pt x="1348613" y="1442974"/>
                  </a:cubicBezTo>
                  <a:cubicBezTo>
                    <a:pt x="1348613" y="646049"/>
                    <a:pt x="1952371" y="0"/>
                    <a:pt x="2697226" y="0"/>
                  </a:cubicBezTo>
                  <a:cubicBezTo>
                    <a:pt x="3086100" y="0"/>
                    <a:pt x="3436366" y="176149"/>
                    <a:pt x="3682492" y="457835"/>
                  </a:cubicBezTo>
                  <a:cubicBezTo>
                    <a:pt x="3965829" y="173863"/>
                    <a:pt x="4346575" y="0"/>
                    <a:pt x="4765421" y="0"/>
                  </a:cubicBezTo>
                  <a:cubicBezTo>
                    <a:pt x="5640578" y="0"/>
                    <a:pt x="6350000" y="759079"/>
                    <a:pt x="6350000" y="1695450"/>
                  </a:cubicBezTo>
                  <a:cubicBezTo>
                    <a:pt x="6350000" y="2216785"/>
                    <a:pt x="6130036" y="2683002"/>
                    <a:pt x="5784088" y="2994025"/>
                  </a:cubicBezTo>
                  <a:cubicBezTo>
                    <a:pt x="6062472" y="3258312"/>
                    <a:pt x="6237986" y="3644011"/>
                    <a:pt x="6237986" y="4073525"/>
                  </a:cubicBezTo>
                  <a:close/>
                </a:path>
              </a:pathLst>
            </a:custGeom>
            <a:blipFill>
              <a:blip r:embed="rId11"/>
              <a:stretch>
                <a:fillRect t="-18720" b="-18720"/>
              </a:stretch>
            </a:blipFill>
          </p:spPr>
        </p:sp>
      </p:grpSp>
      <p:sp>
        <p:nvSpPr>
          <p:cNvPr id="24" name="Freeform 24"/>
          <p:cNvSpPr/>
          <p:nvPr/>
        </p:nvSpPr>
        <p:spPr>
          <a:xfrm>
            <a:off x="16359331" y="1665950"/>
            <a:ext cx="780413" cy="851641"/>
          </a:xfrm>
          <a:custGeom>
            <a:avLst/>
            <a:gdLst/>
            <a:ahLst/>
            <a:cxnLst/>
            <a:rect l="l" t="t" r="r" b="b"/>
            <a:pathLst>
              <a:path w="780413" h="851641">
                <a:moveTo>
                  <a:pt x="0" y="0"/>
                </a:moveTo>
                <a:lnTo>
                  <a:pt x="780413" y="0"/>
                </a:lnTo>
                <a:lnTo>
                  <a:pt x="780413" y="851641"/>
                </a:lnTo>
                <a:lnTo>
                  <a:pt x="0" y="851641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grpSp>
        <p:nvGrpSpPr>
          <p:cNvPr id="25" name="Group 25"/>
          <p:cNvGrpSpPr/>
          <p:nvPr/>
        </p:nvGrpSpPr>
        <p:grpSpPr>
          <a:xfrm>
            <a:off x="6415670" y="5465327"/>
            <a:ext cx="2942377" cy="670867"/>
            <a:chOff x="-628498" y="0"/>
            <a:chExt cx="3923167" cy="894489"/>
          </a:xfrm>
        </p:grpSpPr>
        <p:grpSp>
          <p:nvGrpSpPr>
            <p:cNvPr id="26" name="Group 26"/>
            <p:cNvGrpSpPr/>
            <p:nvPr/>
          </p:nvGrpSpPr>
          <p:grpSpPr>
            <a:xfrm>
              <a:off x="0" y="0"/>
              <a:ext cx="2666171" cy="894489"/>
              <a:chOff x="0" y="0"/>
              <a:chExt cx="526651" cy="176689"/>
            </a:xfrm>
          </p:grpSpPr>
          <p:sp>
            <p:nvSpPr>
              <p:cNvPr id="27" name="Freeform 27"/>
              <p:cNvSpPr/>
              <p:nvPr/>
            </p:nvSpPr>
            <p:spPr>
              <a:xfrm>
                <a:off x="0" y="0"/>
                <a:ext cx="526651" cy="176689"/>
              </a:xfrm>
              <a:custGeom>
                <a:avLst/>
                <a:gdLst/>
                <a:ahLst/>
                <a:cxnLst/>
                <a:rect l="l" t="t" r="r" b="b"/>
                <a:pathLst>
                  <a:path w="526651" h="176689">
                    <a:moveTo>
                      <a:pt x="88345" y="0"/>
                    </a:moveTo>
                    <a:lnTo>
                      <a:pt x="438307" y="0"/>
                    </a:lnTo>
                    <a:cubicBezTo>
                      <a:pt x="461737" y="0"/>
                      <a:pt x="484208" y="9308"/>
                      <a:pt x="500776" y="25876"/>
                    </a:cubicBezTo>
                    <a:cubicBezTo>
                      <a:pt x="517343" y="42443"/>
                      <a:pt x="526651" y="64914"/>
                      <a:pt x="526651" y="88345"/>
                    </a:cubicBezTo>
                    <a:lnTo>
                      <a:pt x="526651" y="88345"/>
                    </a:lnTo>
                    <a:cubicBezTo>
                      <a:pt x="526651" y="137136"/>
                      <a:pt x="487098" y="176689"/>
                      <a:pt x="438307" y="176689"/>
                    </a:cubicBezTo>
                    <a:lnTo>
                      <a:pt x="88345" y="176689"/>
                    </a:lnTo>
                    <a:cubicBezTo>
                      <a:pt x="39553" y="176689"/>
                      <a:pt x="0" y="137136"/>
                      <a:pt x="0" y="88345"/>
                    </a:cubicBezTo>
                    <a:lnTo>
                      <a:pt x="0" y="88345"/>
                    </a:lnTo>
                    <a:cubicBezTo>
                      <a:pt x="0" y="39553"/>
                      <a:pt x="39553" y="0"/>
                      <a:pt x="8834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FFF7AD">
                      <a:alpha val="100000"/>
                    </a:srgbClr>
                  </a:gs>
                  <a:gs pos="100000">
                    <a:srgbClr val="FFA9F9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28" name="TextBox 28"/>
              <p:cNvSpPr txBox="1"/>
              <p:nvPr/>
            </p:nvSpPr>
            <p:spPr>
              <a:xfrm>
                <a:off x="0" y="-47625"/>
                <a:ext cx="526651" cy="22431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29" name="TextBox 29"/>
            <p:cNvSpPr txBox="1"/>
            <p:nvPr/>
          </p:nvSpPr>
          <p:spPr>
            <a:xfrm>
              <a:off x="-628498" y="110455"/>
              <a:ext cx="3923167" cy="6712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494949"/>
                  </a:solidFill>
                  <a:ea typeface="Jeju Hallasan"/>
                </a:rPr>
                <a:t>팀 규칙</a:t>
              </a:r>
            </a:p>
          </p:txBody>
        </p:sp>
      </p:grpSp>
      <p:grpSp>
        <p:nvGrpSpPr>
          <p:cNvPr id="30" name="Group 30"/>
          <p:cNvGrpSpPr/>
          <p:nvPr/>
        </p:nvGrpSpPr>
        <p:grpSpPr>
          <a:xfrm>
            <a:off x="6198164" y="2853025"/>
            <a:ext cx="3377391" cy="670867"/>
            <a:chOff x="-791680" y="0"/>
            <a:chExt cx="4503186" cy="894489"/>
          </a:xfrm>
        </p:grpSpPr>
        <p:grpSp>
          <p:nvGrpSpPr>
            <p:cNvPr id="31" name="Group 31"/>
            <p:cNvGrpSpPr/>
            <p:nvPr/>
          </p:nvGrpSpPr>
          <p:grpSpPr>
            <a:xfrm>
              <a:off x="0" y="0"/>
              <a:ext cx="2919826" cy="894489"/>
              <a:chOff x="0" y="0"/>
              <a:chExt cx="576756" cy="176689"/>
            </a:xfrm>
          </p:grpSpPr>
          <p:sp>
            <p:nvSpPr>
              <p:cNvPr id="32" name="Freeform 32"/>
              <p:cNvSpPr/>
              <p:nvPr/>
            </p:nvSpPr>
            <p:spPr>
              <a:xfrm>
                <a:off x="0" y="0"/>
                <a:ext cx="576756" cy="176689"/>
              </a:xfrm>
              <a:custGeom>
                <a:avLst/>
                <a:gdLst/>
                <a:ahLst/>
                <a:cxnLst/>
                <a:rect l="l" t="t" r="r" b="b"/>
                <a:pathLst>
                  <a:path w="576756" h="176689">
                    <a:moveTo>
                      <a:pt x="88345" y="0"/>
                    </a:moveTo>
                    <a:lnTo>
                      <a:pt x="488411" y="0"/>
                    </a:lnTo>
                    <a:cubicBezTo>
                      <a:pt x="511842" y="0"/>
                      <a:pt x="534312" y="9308"/>
                      <a:pt x="550880" y="25876"/>
                    </a:cubicBezTo>
                    <a:cubicBezTo>
                      <a:pt x="567448" y="42443"/>
                      <a:pt x="576756" y="64914"/>
                      <a:pt x="576756" y="88345"/>
                    </a:cubicBezTo>
                    <a:lnTo>
                      <a:pt x="576756" y="88345"/>
                    </a:lnTo>
                    <a:cubicBezTo>
                      <a:pt x="576756" y="137136"/>
                      <a:pt x="537203" y="176689"/>
                      <a:pt x="488411" y="176689"/>
                    </a:cubicBezTo>
                    <a:lnTo>
                      <a:pt x="88345" y="176689"/>
                    </a:lnTo>
                    <a:cubicBezTo>
                      <a:pt x="39553" y="176689"/>
                      <a:pt x="0" y="137136"/>
                      <a:pt x="0" y="88345"/>
                    </a:cubicBezTo>
                    <a:lnTo>
                      <a:pt x="0" y="88345"/>
                    </a:lnTo>
                    <a:cubicBezTo>
                      <a:pt x="0" y="39553"/>
                      <a:pt x="39553" y="0"/>
                      <a:pt x="88345" y="0"/>
                    </a:cubicBezTo>
                    <a:close/>
                  </a:path>
                </a:pathLst>
              </a:custGeom>
              <a:gradFill rotWithShape="1">
                <a:gsLst>
                  <a:gs pos="0">
                    <a:srgbClr val="CDFFD8">
                      <a:alpha val="100000"/>
                    </a:srgbClr>
                  </a:gs>
                  <a:gs pos="100000">
                    <a:srgbClr val="94B9FF">
                      <a:alpha val="100000"/>
                    </a:srgbClr>
                  </a:gs>
                </a:gsLst>
                <a:lin ang="0"/>
              </a:gradFill>
            </p:spPr>
          </p:sp>
          <p:sp>
            <p:nvSpPr>
              <p:cNvPr id="33" name="TextBox 33"/>
              <p:cNvSpPr txBox="1"/>
              <p:nvPr/>
            </p:nvSpPr>
            <p:spPr>
              <a:xfrm>
                <a:off x="0" y="-47625"/>
                <a:ext cx="576756" cy="224314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  <a:endParaRPr/>
              </a:p>
            </p:txBody>
          </p:sp>
        </p:grpSp>
        <p:sp>
          <p:nvSpPr>
            <p:cNvPr id="34" name="TextBox 34"/>
            <p:cNvSpPr txBox="1"/>
            <p:nvPr/>
          </p:nvSpPr>
          <p:spPr>
            <a:xfrm>
              <a:off x="-791680" y="110455"/>
              <a:ext cx="4503186" cy="67121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/>
            <a:p>
              <a:pPr algn="ctr">
                <a:lnSpc>
                  <a:spcPts val="4200"/>
                </a:lnSpc>
              </a:pPr>
              <a:r>
                <a:rPr lang="en-US" sz="3000">
                  <a:solidFill>
                    <a:srgbClr val="494949"/>
                  </a:solidFill>
                  <a:ea typeface="Jeju Hallasan"/>
                </a:rPr>
                <a:t>팀 가치관</a:t>
              </a:r>
            </a:p>
          </p:txBody>
        </p:sp>
      </p:grpSp>
      <p:sp>
        <p:nvSpPr>
          <p:cNvPr id="35" name="TextBox 35"/>
          <p:cNvSpPr txBox="1"/>
          <p:nvPr/>
        </p:nvSpPr>
        <p:spPr>
          <a:xfrm>
            <a:off x="6019155" y="686410"/>
            <a:ext cx="9723820" cy="19236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4979"/>
              </a:lnSpc>
            </a:pPr>
            <a:r>
              <a:rPr lang="en-US" sz="10699" dirty="0">
                <a:solidFill>
                  <a:srgbClr val="004AAD"/>
                </a:solidFill>
                <a:latin typeface="210 네버랜드 Bold"/>
              </a:rPr>
              <a:t>EVERGLOW</a:t>
            </a:r>
          </a:p>
        </p:txBody>
      </p:sp>
      <p:sp>
        <p:nvSpPr>
          <p:cNvPr id="36" name="TextBox 36"/>
          <p:cNvSpPr txBox="1"/>
          <p:nvPr/>
        </p:nvSpPr>
        <p:spPr>
          <a:xfrm>
            <a:off x="-293780" y="7661458"/>
            <a:ext cx="2629385" cy="590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494949"/>
                </a:solidFill>
                <a:ea typeface="Jeju Hallasan"/>
              </a:rPr>
              <a:t>조유리</a:t>
            </a:r>
          </a:p>
        </p:txBody>
      </p:sp>
      <p:sp>
        <p:nvSpPr>
          <p:cNvPr id="37" name="TextBox 37"/>
          <p:cNvSpPr txBox="1"/>
          <p:nvPr/>
        </p:nvSpPr>
        <p:spPr>
          <a:xfrm>
            <a:off x="3268755" y="9481971"/>
            <a:ext cx="2624974" cy="5909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494949"/>
                </a:solidFill>
                <a:ea typeface="Jeju Hallasan"/>
              </a:rPr>
              <a:t>이원석</a:t>
            </a:r>
          </a:p>
        </p:txBody>
      </p:sp>
      <p:sp>
        <p:nvSpPr>
          <p:cNvPr id="38" name="TextBox 38"/>
          <p:cNvSpPr txBox="1"/>
          <p:nvPr/>
        </p:nvSpPr>
        <p:spPr>
          <a:xfrm>
            <a:off x="-681573" y="3814830"/>
            <a:ext cx="2859094" cy="118993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494949"/>
                </a:solidFill>
                <a:ea typeface="Jeju Hallasan"/>
              </a:rPr>
              <a:t>김현동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494949"/>
                </a:solidFill>
                <a:latin typeface="Jeju Hallasan"/>
                <a:ea typeface="Jeju Hallasan"/>
              </a:rPr>
              <a:t>(팀장)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2392223" y="863722"/>
            <a:ext cx="2172014" cy="5743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494949"/>
                </a:solidFill>
                <a:ea typeface="Jeju Hallasan"/>
              </a:rPr>
              <a:t>이다은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6595335" y="3654665"/>
            <a:ext cx="10185872" cy="15266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2180"/>
              </a:lnSpc>
            </a:pPr>
            <a:r>
              <a:rPr lang="en-US" sz="8700">
                <a:solidFill>
                  <a:srgbClr val="494949"/>
                </a:solidFill>
                <a:latin typeface="210 디딤고딕 Bold"/>
                <a:ea typeface="210 디딤고딕 Bold"/>
              </a:rPr>
              <a:t>열정! 열정! 열정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7887422" y="6261414"/>
            <a:ext cx="10264742" cy="355776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1.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회의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시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존댓말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사용하기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2.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카톡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보면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답장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또는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반응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표시하기</a:t>
            </a:r>
            <a:endParaRPr lang="en-US" sz="3999" dirty="0">
              <a:solidFill>
                <a:srgbClr val="494949"/>
              </a:solidFill>
              <a:latin typeface="210 디딤고딕 Bold"/>
              <a:ea typeface="210 디딤고딕 Bold"/>
            </a:endParaRP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3.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의견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적극적으로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내기</a:t>
            </a:r>
            <a:endParaRPr lang="en-US" sz="3999" dirty="0">
              <a:solidFill>
                <a:srgbClr val="494949"/>
              </a:solidFill>
              <a:latin typeface="210 디딤고딕 Bold"/>
              <a:ea typeface="210 디딤고딕 Bold"/>
            </a:endParaRP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4.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시간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잘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지키기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(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미팅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,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과제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제출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등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)</a:t>
            </a:r>
          </a:p>
          <a:p>
            <a:pPr>
              <a:lnSpc>
                <a:spcPts val="5599"/>
              </a:lnSpc>
            </a:pP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5.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이슈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발생하면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바로</a:t>
            </a:r>
            <a:r>
              <a:rPr lang="en-US" sz="3999" dirty="0">
                <a:solidFill>
                  <a:srgbClr val="494949"/>
                </a:solidFill>
                <a:latin typeface="210 디딤고딕 Bold"/>
                <a:ea typeface="210 디딤고딕 Bold"/>
              </a:rPr>
              <a:t> </a:t>
            </a:r>
            <a:r>
              <a:rPr lang="en-US" sz="3999" dirty="0" err="1">
                <a:solidFill>
                  <a:srgbClr val="494949"/>
                </a:solidFill>
                <a:latin typeface="210 디딤고딕 Bold"/>
                <a:ea typeface="210 디딤고딕 Bold"/>
              </a:rPr>
              <a:t>알려주기</a:t>
            </a:r>
            <a:endParaRPr lang="en-US" sz="3999" dirty="0">
              <a:solidFill>
                <a:srgbClr val="494949"/>
              </a:solidFill>
              <a:latin typeface="210 디딤고딕 Bold"/>
              <a:ea typeface="210 디딤고딕 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54</Words>
  <Application>Microsoft Office PowerPoint</Application>
  <PresentationFormat>사용자 지정</PresentationFormat>
  <Paragraphs>14</Paragraphs>
  <Slides>1</Slides>
  <Notes>0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HeadingPairs>
  <TitlesOfParts>
    <vt:vector size="2" baseType="lpstr">
      <vt:lpstr>Office Theme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컬러풀한 추상적인 패턴 및 도형 최고의 친구 인사말 재미있는 프레젠테이션</dc:title>
  <cp:lastModifiedBy>Yuri Cho</cp:lastModifiedBy>
  <cp:revision>38</cp:revision>
  <dcterms:created xsi:type="dcterms:W3CDTF">2006-08-16T00:00:00Z</dcterms:created>
  <dcterms:modified xsi:type="dcterms:W3CDTF">2024-03-21T14:25:39Z</dcterms:modified>
  <dc:identifier>DAF_ZO5wTIs</dc:identifier>
</cp:coreProperties>
</file>

<file path=docProps/thumbnail.jpeg>
</file>